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340" r:id="rId3"/>
    <p:sldId id="331" r:id="rId4"/>
    <p:sldId id="332" r:id="rId5"/>
    <p:sldId id="333" r:id="rId6"/>
    <p:sldId id="334" r:id="rId7"/>
    <p:sldId id="335" r:id="rId8"/>
    <p:sldId id="339" r:id="rId9"/>
    <p:sldId id="336" r:id="rId10"/>
    <p:sldId id="337" r:id="rId11"/>
    <p:sldId id="338" r:id="rId12"/>
    <p:sldId id="318" r:id="rId13"/>
    <p:sldId id="33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4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6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6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5363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15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35" y="455400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6914" y="183419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2" y="973358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7" y="1537439"/>
            <a:ext cx="10723809" cy="41238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7187" y="979050"/>
            <a:ext cx="5810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smtClean="0">
                <a:solidFill>
                  <a:schemeClr val="bg1"/>
                </a:solidFill>
              </a:rPr>
              <a:t>Final output Employee Manager (Node under Node).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2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046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Tips for a more Productive Boardroom | System Integrator &amp;amp; AV  Solutions Provider - All Wave 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" y="-49784"/>
            <a:ext cx="12149382" cy="68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00" y="-27384"/>
            <a:ext cx="12176124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15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900734" y="1083889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 End to End  Hierarchy Scenario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on Top of CDS View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4052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0735" y="21698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27" y="90872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2" y="544522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4412" y="3298949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94012" y="328498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4" name="Straight Connector 3"/>
          <p:cNvCxnSpPr>
            <a:stCxn id="2" idx="0"/>
            <a:endCxn id="9" idx="2"/>
          </p:cNvCxnSpPr>
          <p:nvPr/>
        </p:nvCxnSpPr>
        <p:spPr>
          <a:xfrm flipV="1">
            <a:off x="6886500" y="4307061"/>
            <a:ext cx="0" cy="1138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1"/>
            <a:endCxn id="10" idx="3"/>
          </p:cNvCxnSpPr>
          <p:nvPr/>
        </p:nvCxnSpPr>
        <p:spPr>
          <a:xfrm flipH="1" flipV="1">
            <a:off x="4078188" y="3789040"/>
            <a:ext cx="2016224" cy="13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0"/>
          </p:cNvCxnSpPr>
          <p:nvPr/>
        </p:nvCxnSpPr>
        <p:spPr>
          <a:xfrm rot="16200000" flipH="1">
            <a:off x="7030516" y="3154933"/>
            <a:ext cx="504056" cy="792088"/>
          </a:xfrm>
          <a:prstGeom prst="bentConnector4">
            <a:avLst>
              <a:gd name="adj1" fmla="val -120939"/>
              <a:gd name="adj2" fmla="val 1998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886500" y="4311452"/>
            <a:ext cx="2592288" cy="113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</a:p>
          <a:p>
            <a:r>
              <a:rPr lang="en-US" sz="1200" dirty="0" smtClean="0"/>
              <a:t>0..1 per Hierarchy</a:t>
            </a:r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0.1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4065552" y="3334123"/>
            <a:ext cx="2592288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1                                          1..*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678589" y="3771971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0..1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6454452" y="2852936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3769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21972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7748" y="908720"/>
            <a:ext cx="102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There are Two types of Hierarchy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16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5672" y="238421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Hierarchy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2" y="954588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34120" y="22439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="" xmlns:a16="http://schemas.microsoft.com/office/drawing/2014/main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="" xmlns:a16="http://schemas.microsoft.com/office/drawing/2014/main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="" xmlns:a16="http://schemas.microsoft.com/office/drawing/2014/main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="" xmlns:a16="http://schemas.microsoft.com/office/drawing/2014/main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="" xmlns:a16="http://schemas.microsoft.com/office/drawing/2014/main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="" xmlns:a16="http://schemas.microsoft.com/office/drawing/2014/main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424871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651" y="898684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4"/>
              </a:rPr>
              <a:t>CDS Hierarchy Scenario</a:t>
            </a:r>
            <a:endParaRPr lang="en-US" sz="2000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0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39" y="12993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rcRect l="2678"/>
          <a:stretch/>
        </p:blipFill>
        <p:spPr>
          <a:xfrm>
            <a:off x="1463558" y="989726"/>
            <a:ext cx="9261707" cy="54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6914" y="126882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</a:t>
            </a:r>
            <a:r>
              <a:rPr lang="en-US" sz="1800" b="1" dirty="0" smtClean="0">
                <a:solidFill>
                  <a:schemeClr val="bg1"/>
                </a:solidFill>
              </a:rPr>
              <a:t>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lineItem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6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9336</TotalTime>
  <Words>469</Words>
  <Application>Microsoft Office PowerPoint</Application>
  <PresentationFormat>Custom</PresentationFormat>
  <Paragraphs>113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 Unicode MS</vt:lpstr>
      <vt:lpstr>Arial</vt:lpstr>
      <vt:lpstr>Arial</vt:lpstr>
      <vt:lpstr>Arial Black</vt:lpstr>
      <vt:lpstr>Arial Bold</vt:lpstr>
      <vt:lpstr>Arial Narrow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15</vt:lpstr>
      <vt:lpstr>CDS Hierarchy </vt:lpstr>
      <vt:lpstr>Types of Hierarchy</vt:lpstr>
      <vt:lpstr>End to End Hierarchy Scenario</vt:lpstr>
      <vt:lpstr>Flow of CDS Views in Hierarchy </vt:lpstr>
      <vt:lpstr>Exercise </vt:lpstr>
      <vt:lpstr>When to go Free style v/s Fiori Element</vt:lpstr>
      <vt:lpstr>End to End Flow of Creating Fiori App</vt:lpstr>
      <vt:lpstr>Creating Fiori app on top of CDS </vt:lpstr>
      <vt:lpstr>Result Employee Manager Hierarchy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271</cp:revision>
  <dcterms:created xsi:type="dcterms:W3CDTF">2013-09-12T13:05:01Z</dcterms:created>
  <dcterms:modified xsi:type="dcterms:W3CDTF">2021-11-11T10:45:05Z</dcterms:modified>
</cp:coreProperties>
</file>